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74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5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6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1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2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7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0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3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0D99E-A5DA-49F8-8710-3C208383926D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8CB52-FCD3-4F2A-B8A8-72F13D12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26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E776-2E4A-41A8-AAFF-66E523C44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1948"/>
            <a:ext cx="9144000" cy="2387600"/>
          </a:xfrm>
        </p:spPr>
        <p:txBody>
          <a:bodyPr/>
          <a:lstStyle/>
          <a:p>
            <a:r>
              <a:rPr lang="en-US" dirty="0"/>
              <a:t>Giant Component and 3.D</a:t>
            </a:r>
            <a:br>
              <a:rPr lang="en-US" dirty="0"/>
            </a:br>
            <a:r>
              <a:rPr lang="en-US" dirty="0"/>
              <a:t>Component Sizes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61FAA-7C85-49AD-BE42-D979826F4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9933"/>
            <a:ext cx="9144000" cy="1655762"/>
          </a:xfrm>
        </p:spPr>
        <p:txBody>
          <a:bodyPr/>
          <a:lstStyle/>
          <a:p>
            <a:pPr algn="l"/>
            <a:r>
              <a:rPr lang="en-US" dirty="0"/>
              <a:t>Felix(</a:t>
            </a:r>
            <a:r>
              <a:rPr lang="en-US" dirty="0" err="1"/>
              <a:t>Zonghong</a:t>
            </a:r>
            <a:r>
              <a:rPr lang="en-US" dirty="0"/>
              <a:t>) Yu, CSE&amp;ISYE 2022</a:t>
            </a:r>
          </a:p>
          <a:p>
            <a:pPr algn="l"/>
            <a:r>
              <a:rPr lang="en-US" dirty="0"/>
              <a:t>11/01/2021</a:t>
            </a:r>
          </a:p>
        </p:txBody>
      </p:sp>
    </p:spTree>
    <p:extLst>
      <p:ext uri="{BB962C8B-B14F-4D97-AF65-F5344CB8AC3E}">
        <p14:creationId xmlns:p14="http://schemas.microsoft.com/office/powerpoint/2010/main" val="45198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C4F6F-7C88-4EC0-8A52-E488C8B3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4916B-0103-40E2-A12B-B7F49548A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Topic and Problems</a:t>
            </a:r>
          </a:p>
          <a:p>
            <a:r>
              <a:rPr lang="en-US" dirty="0"/>
              <a:t>Introduce Some Topics</a:t>
            </a:r>
          </a:p>
          <a:p>
            <a:r>
              <a:rPr lang="en-US" dirty="0"/>
              <a:t>Relevant </a:t>
            </a:r>
            <a:r>
              <a:rPr lang="en-US" altLang="zh-CN" dirty="0"/>
              <a:t>Concept</a:t>
            </a:r>
            <a:r>
              <a:rPr lang="en-US" dirty="0"/>
              <a:t>s</a:t>
            </a:r>
          </a:p>
          <a:p>
            <a:r>
              <a:rPr lang="en-US" dirty="0"/>
              <a:t>Plans for the Final Presentation</a:t>
            </a:r>
          </a:p>
          <a:p>
            <a:r>
              <a:rPr lang="en-US" dirty="0"/>
              <a:t>Conclusion &amp; References</a:t>
            </a:r>
          </a:p>
        </p:txBody>
      </p:sp>
    </p:spTree>
    <p:extLst>
      <p:ext uri="{BB962C8B-B14F-4D97-AF65-F5344CB8AC3E}">
        <p14:creationId xmlns:p14="http://schemas.microsoft.com/office/powerpoint/2010/main" val="32754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0C2FB-424A-40D2-A404-DBFEE9FC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Giant component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2F492-C92A-4AC1-AD04-9FB53F8D1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Proposed by </a:t>
            </a:r>
            <a:r>
              <a:rPr lang="en-US" dirty="0" err="1"/>
              <a:t>Solomonoff</a:t>
            </a:r>
            <a:r>
              <a:rPr lang="en-US" dirty="0"/>
              <a:t> and Rapoport and by </a:t>
            </a:r>
            <a:r>
              <a:rPr lang="en-US" dirty="0" err="1"/>
              <a:t>Erdős</a:t>
            </a:r>
            <a:r>
              <a:rPr lang="en-US" dirty="0"/>
              <a:t> and </a:t>
            </a:r>
            <a:r>
              <a:rPr lang="en-US" dirty="0" err="1"/>
              <a:t>Rényi</a:t>
            </a:r>
            <a:r>
              <a:rPr lang="en-US" dirty="0"/>
              <a:t>, for the emergence of giant component at 〈k〉= 1 </a:t>
            </a:r>
          </a:p>
          <a:p>
            <a:pPr>
              <a:lnSpc>
                <a:spcPct val="100000"/>
              </a:lnSpc>
            </a:pPr>
            <a:r>
              <a:rPr lang="en-US" dirty="0"/>
              <a:t>A connected component of a given random graph that contains a finite fraction of the entire graph's vertices</a:t>
            </a:r>
          </a:p>
          <a:p>
            <a:pPr>
              <a:lnSpc>
                <a:spcPct val="150000"/>
              </a:lnSpc>
            </a:pPr>
            <a:r>
              <a:rPr lang="en-US" dirty="0"/>
              <a:t>Prominent feature of the </a:t>
            </a:r>
            <a:r>
              <a:rPr lang="en-US" dirty="0" err="1"/>
              <a:t>Erdős</a:t>
            </a:r>
            <a:r>
              <a:rPr lang="en-US" dirty="0"/>
              <a:t>–</a:t>
            </a:r>
            <a:r>
              <a:rPr lang="en-US" dirty="0" err="1"/>
              <a:t>Rényi</a:t>
            </a:r>
            <a:r>
              <a:rPr lang="en-US" dirty="0"/>
              <a:t> model (ER) of random graphs</a:t>
            </a:r>
          </a:p>
          <a:p>
            <a:pPr>
              <a:lnSpc>
                <a:spcPct val="150000"/>
              </a:lnSpc>
            </a:pPr>
            <a:r>
              <a:rPr lang="en-US" dirty="0"/>
              <a:t>Be utilized in interdependent networks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17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901C-BEC3-4685-8135-DFCC9A88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8914F-31AD-4D5E-8148-524CFC227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US" dirty="0"/>
              <a:t>How many components do we expect for a given size?</a:t>
            </a:r>
          </a:p>
          <a:p>
            <a:pPr>
              <a:lnSpc>
                <a:spcPct val="250000"/>
              </a:lnSpc>
            </a:pPr>
            <a:r>
              <a:rPr lang="en-US" dirty="0"/>
              <a:t>What is their size distribution?</a:t>
            </a:r>
          </a:p>
        </p:txBody>
      </p:sp>
    </p:spTree>
    <p:extLst>
      <p:ext uri="{BB962C8B-B14F-4D97-AF65-F5344CB8AC3E}">
        <p14:creationId xmlns:p14="http://schemas.microsoft.com/office/powerpoint/2010/main" val="377667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AA05-CD67-445B-B1A0-6BBD1DBB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3.D Component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A5DB1-991F-43F9-A222-47F4654FE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Component Size Distribution</a:t>
            </a:r>
          </a:p>
          <a:p>
            <a:pPr lvl="1"/>
            <a:r>
              <a:rPr lang="en-US" dirty="0"/>
              <a:t>By calculating the probability that a randomly chosen node belongs to a component of size s in a random network</a:t>
            </a:r>
          </a:p>
          <a:p>
            <a:pPr lvl="1"/>
            <a:r>
              <a:rPr lang="en-US" dirty="0"/>
              <a:t>Getting two contributions: a slowly decreasing power law term and a rapidly decreasing exponential term</a:t>
            </a:r>
          </a:p>
          <a:p>
            <a:r>
              <a:rPr lang="en-US" dirty="0"/>
              <a:t>Average Component Size</a:t>
            </a:r>
          </a:p>
          <a:p>
            <a:pPr lvl="1"/>
            <a:r>
              <a:rPr lang="en-US" dirty="0"/>
              <a:t>Follows the equation</a:t>
            </a:r>
          </a:p>
          <a:p>
            <a:pPr lvl="1"/>
            <a:r>
              <a:rPr lang="en-US" dirty="0"/>
              <a:t>Diverges when the average degree approaches the critical point</a:t>
            </a:r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B1DAFCBF-8D9A-4AA6-84E4-EDAEF8D6B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586" y="4001294"/>
            <a:ext cx="2429214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08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501D-E0D8-4977-A8EA-793C7D74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Relevant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014-BB90-482B-86F8-6F377383C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Reinforced nodes</a:t>
            </a:r>
          </a:p>
          <a:p>
            <a:pPr lvl="1"/>
            <a:r>
              <a:rPr lang="en-US" dirty="0"/>
              <a:t>Extra sources that can support the finite components in which they belong.</a:t>
            </a:r>
          </a:p>
          <a:p>
            <a:r>
              <a:rPr lang="en-US" dirty="0"/>
              <a:t>Graphs with arbitrary degree distributions</a:t>
            </a:r>
          </a:p>
          <a:p>
            <a:r>
              <a:rPr lang="en-US" dirty="0"/>
              <a:t>Criteria for giant component existence in directed and undirected configuration graphs</a:t>
            </a:r>
          </a:p>
          <a:p>
            <a:r>
              <a:rPr lang="en-US" dirty="0"/>
              <a:t>Percolation theory</a:t>
            </a:r>
          </a:p>
          <a:p>
            <a:pPr lvl="1"/>
            <a:r>
              <a:rPr lang="en-US" dirty="0"/>
              <a:t>Describes the behavior of a network when nodes or links are added</a:t>
            </a:r>
          </a:p>
          <a:p>
            <a:r>
              <a:rPr lang="en-US" dirty="0"/>
              <a:t>Scale free networks</a:t>
            </a:r>
          </a:p>
        </p:txBody>
      </p:sp>
    </p:spTree>
    <p:extLst>
      <p:ext uri="{BB962C8B-B14F-4D97-AF65-F5344CB8AC3E}">
        <p14:creationId xmlns:p14="http://schemas.microsoft.com/office/powerpoint/2010/main" val="1738940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2A3A-E45B-40FA-9CC0-96B82305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Plans for Final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A07F9-0FB4-444D-9924-1C8FBD29F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specific examples based on the textbook and research paper</a:t>
            </a:r>
          </a:p>
          <a:p>
            <a:r>
              <a:rPr lang="en-US" dirty="0"/>
              <a:t>Provide explanations for the topics and concepts that I mentioned</a:t>
            </a:r>
          </a:p>
          <a:p>
            <a:r>
              <a:rPr lang="en-US" dirty="0"/>
              <a:t>Show some specific equations that needed to be used</a:t>
            </a:r>
          </a:p>
          <a:p>
            <a:r>
              <a:rPr lang="en-US" dirty="0"/>
              <a:t>Provide some current analyses and results</a:t>
            </a:r>
          </a:p>
          <a:p>
            <a:r>
              <a:rPr lang="en-US" dirty="0"/>
              <a:t>Introduce some relevant research concerning the future works</a:t>
            </a:r>
          </a:p>
        </p:txBody>
      </p:sp>
    </p:spTree>
    <p:extLst>
      <p:ext uri="{BB962C8B-B14F-4D97-AF65-F5344CB8AC3E}">
        <p14:creationId xmlns:p14="http://schemas.microsoft.com/office/powerpoint/2010/main" val="523640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68233-0CE5-4AA0-AAE0-B5163EE9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EC288-1CA0-453B-ACFD-39E3A6CF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Barabási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Albert-Lászlo</a:t>
            </a:r>
            <a:r>
              <a:rPr lang="en-US" dirty="0">
                <a:effectLst/>
              </a:rPr>
              <a:t>́ and </a:t>
            </a:r>
            <a:r>
              <a:rPr lang="en-US" dirty="0" err="1">
                <a:effectLst/>
              </a:rPr>
              <a:t>Pósfai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Márton</a:t>
            </a:r>
            <a:r>
              <a:rPr lang="en-US" dirty="0">
                <a:effectLst/>
              </a:rPr>
              <a:t>, </a:t>
            </a:r>
            <a:r>
              <a:rPr lang="en-US" i="1" dirty="0">
                <a:effectLst/>
              </a:rPr>
              <a:t>Network science</a:t>
            </a:r>
            <a:r>
              <a:rPr lang="en-US" dirty="0">
                <a:effectLst/>
              </a:rPr>
              <a:t>. Cambridge, United Kingdom: Cambridge University Press, 2017. </a:t>
            </a:r>
          </a:p>
          <a:p>
            <a:r>
              <a:rPr lang="en-US" dirty="0">
                <a:effectLst/>
              </a:rPr>
              <a:t>En.wikipedia.org. 2021. </a:t>
            </a:r>
            <a:r>
              <a:rPr lang="en-US" i="1" dirty="0">
                <a:effectLst/>
              </a:rPr>
              <a:t>Giant component </a:t>
            </a:r>
            <a:r>
              <a:rPr lang="en-US" dirty="0">
                <a:effectLst/>
              </a:rPr>
              <a:t>- Wikipedia. [online] Available at: &lt;https://en.wikipedia.org/wiki/Giant_component#Reinforced_nodes&gt; [Accessed 31 October 2021].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3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F080-2776-4730-81A3-8CB556D4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sz="4800" dirty="0"/>
              <a:t>Thank</a:t>
            </a:r>
            <a:r>
              <a:rPr lang="en-US" dirty="0"/>
              <a:t> you!</a:t>
            </a:r>
          </a:p>
        </p:txBody>
      </p:sp>
    </p:spTree>
    <p:extLst>
      <p:ext uri="{BB962C8B-B14F-4D97-AF65-F5344CB8AC3E}">
        <p14:creationId xmlns:p14="http://schemas.microsoft.com/office/powerpoint/2010/main" val="17525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</TotalTime>
  <Words>341</Words>
  <Application>Microsoft Office PowerPoint</Application>
  <PresentationFormat>Widescreen</PresentationFormat>
  <Paragraphs>42</Paragraphs>
  <Slides>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Giant Component and 3.D Component Sizes</vt:lpstr>
      <vt:lpstr>Overview</vt:lpstr>
      <vt:lpstr>Giant component</vt:lpstr>
      <vt:lpstr>Problems</vt:lpstr>
      <vt:lpstr>3.D Component sizes</vt:lpstr>
      <vt:lpstr>Relevant Topics</vt:lpstr>
      <vt:lpstr>Plans for Final Presentation</vt:lpstr>
      <vt:lpstr>Reference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Giant component and 3.D Component sizes</dc:title>
  <dc:creator>Felix Yu</dc:creator>
  <cp:lastModifiedBy>Szymanski, Bolek</cp:lastModifiedBy>
  <cp:revision>15</cp:revision>
  <dcterms:created xsi:type="dcterms:W3CDTF">2021-10-31T19:24:06Z</dcterms:created>
  <dcterms:modified xsi:type="dcterms:W3CDTF">2021-11-02T23:37:48Z</dcterms:modified>
</cp:coreProperties>
</file>